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1" r:id="rId8"/>
    <p:sldId id="260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D946D9E-8762-4FF8-A2C2-B973D8F77DF3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ED8F118-276C-4317-B99D-FDBE3BFC5314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893273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6D9E-8762-4FF8-A2C2-B973D8F77DF3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F118-276C-4317-B99D-FDBE3BFC5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193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6D9E-8762-4FF8-A2C2-B973D8F77DF3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F118-276C-4317-B99D-FDBE3BFC5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2119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6D9E-8762-4FF8-A2C2-B973D8F77DF3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F118-276C-4317-B99D-FDBE3BFC531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215887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6D9E-8762-4FF8-A2C2-B973D8F77DF3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F118-276C-4317-B99D-FDBE3BFC5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39360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6D9E-8762-4FF8-A2C2-B973D8F77DF3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F118-276C-4317-B99D-FDBE3BFC5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1861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6D9E-8762-4FF8-A2C2-B973D8F77DF3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F118-276C-4317-B99D-FDBE3BFC5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63936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6D9E-8762-4FF8-A2C2-B973D8F77DF3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F118-276C-4317-B99D-FDBE3BFC5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06183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6D9E-8762-4FF8-A2C2-B973D8F77DF3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F118-276C-4317-B99D-FDBE3BFC5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3927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6D9E-8762-4FF8-A2C2-B973D8F77DF3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F118-276C-4317-B99D-FDBE3BFC5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1788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6D9E-8762-4FF8-A2C2-B973D8F77DF3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F118-276C-4317-B99D-FDBE3BFC5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57169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6D9E-8762-4FF8-A2C2-B973D8F77DF3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F118-276C-4317-B99D-FDBE3BFC5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38886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6D9E-8762-4FF8-A2C2-B973D8F77DF3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F118-276C-4317-B99D-FDBE3BFC5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3730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6D9E-8762-4FF8-A2C2-B973D8F77DF3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F118-276C-4317-B99D-FDBE3BFC5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32316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6D9E-8762-4FF8-A2C2-B973D8F77DF3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F118-276C-4317-B99D-FDBE3BFC5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51428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6D9E-8762-4FF8-A2C2-B973D8F77DF3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F118-276C-4317-B99D-FDBE3BFC5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39826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6D9E-8762-4FF8-A2C2-B973D8F77DF3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F118-276C-4317-B99D-FDBE3BFC5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3754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D946D9E-8762-4FF8-A2C2-B973D8F77DF3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ED8F118-276C-4317-B99D-FDBE3BFC5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54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mtClean="0"/>
              <a:t>Рассказ </a:t>
            </a:r>
            <a:br>
              <a:rPr lang="ru-RU" smtClean="0"/>
            </a:br>
            <a:r>
              <a:rPr lang="ru-RU" smtClean="0"/>
              <a:t>о </a:t>
            </a:r>
            <a:r>
              <a:rPr lang="ru-RU" dirty="0" smtClean="0"/>
              <a:t>фронтовике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428159" y="3413268"/>
            <a:ext cx="10274072" cy="64616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Автор:  </a:t>
            </a:r>
            <a:r>
              <a:rPr lang="ru-RU" dirty="0" err="1" smtClean="0">
                <a:solidFill>
                  <a:schemeClr val="tx1"/>
                </a:solidFill>
              </a:rPr>
              <a:t>Яркина</a:t>
            </a:r>
            <a:r>
              <a:rPr lang="ru-RU" dirty="0" smtClean="0">
                <a:solidFill>
                  <a:schemeClr val="tx1"/>
                </a:solidFill>
              </a:rPr>
              <a:t> Людмила </a:t>
            </a:r>
            <a:r>
              <a:rPr lang="ru-RU" dirty="0" err="1" smtClean="0">
                <a:solidFill>
                  <a:schemeClr val="tx1"/>
                </a:solidFill>
              </a:rPr>
              <a:t>васильевна</a:t>
            </a:r>
            <a:r>
              <a:rPr lang="ru-RU" dirty="0" smtClean="0">
                <a:solidFill>
                  <a:schemeClr val="tx1"/>
                </a:solidFill>
              </a:rPr>
              <a:t>, 70 лет,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поселок Кедровый, Ханты-Мансийский район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661" y="3144859"/>
            <a:ext cx="2552862" cy="2830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3343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 севере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7086600" cy="3500825"/>
          </a:xfrm>
        </p:spPr>
        <p:txBody>
          <a:bodyPr/>
          <a:lstStyle/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состоянию здоровья врачи посоветовали сменить климат. </a:t>
            </a:r>
            <a:endParaRPr lang="ru-RU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Так </a:t>
            </a:r>
            <a:r>
              <a:rPr lang="ru-RU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Яркины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оказались на Севере. В поселок Кедровый Ханты-Мансийского района переехали семьей в 1985 году. Умер мой отец, </a:t>
            </a:r>
            <a:r>
              <a:rPr lang="ru-RU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Яркин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Василий Моисеевич, 27 февраля 1994 года на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72-м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году жизни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67" y="1282308"/>
            <a:ext cx="2873878" cy="42819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86640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В памяти нашей семьи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7096327" cy="3277089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Отец был очень веселым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человеком.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шутник, хорошо пел, знал много пословиц и поговорок. Играл на многих музыкальных инструментах: гитаре, балалайке, гармошке, баяне, аккордеоне.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нашей семье мы бережно храним память о нем. Все Внуки и правнуки </a:t>
            </a:r>
            <a:r>
              <a:rPr lang="ru-RU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яркина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василия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моисеевича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знают его биографию, историю его боевых подвигов во время великой отечественной войны. 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10" y="1825825"/>
            <a:ext cx="2814173" cy="37522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6260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Список использованных материалов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Семейный архив </a:t>
            </a:r>
            <a:r>
              <a:rPr lang="ru-RU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Яркиных</a:t>
            </a:r>
            <a:endParaRPr lang="ru-RU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ПАМЯТЬ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народа» — информационный ресурс</a:t>
            </a:r>
          </a:p>
          <a:p>
            <a:endParaRPr lang="ru-RU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2020 год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3059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753" y="476656"/>
            <a:ext cx="10430930" cy="1361110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Яркин</a:t>
            </a:r>
            <a:r>
              <a:rPr lang="ru-RU" dirty="0" smtClean="0"/>
              <a:t> </a:t>
            </a:r>
            <a:r>
              <a:rPr lang="ru-RU" dirty="0"/>
              <a:t>Василий Моисеевич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984" y="1837766"/>
            <a:ext cx="2868972" cy="3571468"/>
          </a:xfrm>
        </p:spPr>
      </p:pic>
      <p:sp>
        <p:nvSpPr>
          <p:cNvPr id="5" name="Прямоугольник 4"/>
          <p:cNvSpPr/>
          <p:nvPr/>
        </p:nvSpPr>
        <p:spPr>
          <a:xfrm>
            <a:off x="651753" y="1715915"/>
            <a:ext cx="64299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Мой отец, </a:t>
            </a:r>
            <a:r>
              <a:rPr lang="ru-RU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Яркин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Василий Моисеевич, родился 11 июня 1922 года в с. Средняя Ахтуба Сталинградской области (ныне Волгоградской). Семья была большая, 9 детей, но жили хорошо, не бедствовали. В период коллективизации в 1936 году дедушку Моисея объявили кулаком и забрали все подчистую. От голода умерли четверо детей. Дедушка не вынес такого потрясения и скончался от инфаркта. Жить надо было дальше, помогать матери, у которой на руках еще оставалось четверо детей. Добрые люди устроили моего отца Василия в ремесленное училище г. Сталинграда. Там он обучался тракторному делу. Закончил учебу и получил аттестат тракториста в 1939 году. Работал на полевом стане Средней Ахтубы, пахал землю. 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6734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98" y="996444"/>
            <a:ext cx="8437595" cy="8413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11286"/>
            <a:ext cx="10277271" cy="1605063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Когда началась война моему отцу дали бронь. Прислали для обучения к нему 40 девчонок - страну и фронт кормить надо! День и ночь проводил на полевом стане. Бомбили беспрерывно, вот тогда и пришло решение: «Во чтобы-то ни стало попасть на фронт». Неоднократно обращался в военкомат с просьбой отправить на фронт, но ответ был один и тот же: «Ты нужен здесь!». Убедившись, что его «бабья» бригада управляется с тракторами не хуже его, в сентябре 1942 года Василий Моисеевич ежедневно ходил в военкомат, чтобы отправили на фронт. </a:t>
            </a:r>
          </a:p>
        </p:txBody>
      </p:sp>
    </p:spTree>
    <p:extLst>
      <p:ext uri="{BB962C8B-B14F-4D97-AF65-F5344CB8AC3E}">
        <p14:creationId xmlns:p14="http://schemas.microsoft.com/office/powerpoint/2010/main" val="2152436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Родина-мать зовет!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7895" y="2566666"/>
            <a:ext cx="778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октябре 1942 года его, наконец-то, зачислили в ряды призывников. Был направлен на 42-й Белорусский фронт, в 44-й стрелковый полк. Присягу принял 6 ноября 1942 года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672116" y="1684415"/>
            <a:ext cx="2538083" cy="3918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1793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Из архивных данных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Награжден медалью «За отвагу»: </a:t>
            </a:r>
          </a:p>
          <a:p>
            <a:pPr marL="0" indent="0">
              <a:buNone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«разведчика батареи 120 мм. Минометов сержанта </a:t>
            </a:r>
            <a:r>
              <a:rPr lang="ru-R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Яркина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Василия </a:t>
            </a:r>
            <a:r>
              <a:rPr lang="ru-R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моисеевича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за то, что он 23.03.1943 года обнаружил при наблюдении расположение танкового пулемета и расчета в районе северной окраины деревни </a:t>
            </a:r>
            <a:r>
              <a:rPr lang="ru-R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Малихин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и вызванный огнем батареи содействовал в подавлении огневой точки и продвижении вперед стрелковых подразделений»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179" y="87547"/>
            <a:ext cx="3313959" cy="304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18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418290"/>
            <a:ext cx="10396882" cy="10797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«Память народа» – информационный ресурс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8" y="1498060"/>
            <a:ext cx="3407324" cy="48832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338" y="1722688"/>
            <a:ext cx="2139881" cy="33348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69840" y="1586501"/>
            <a:ext cx="35321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ЯРКИН ВАСИЛИЙ МОИССЕВИЧ</a:t>
            </a:r>
          </a:p>
          <a:p>
            <a:pPr algn="ctr"/>
            <a:r>
              <a:rPr lang="ru-RU" sz="1200" dirty="0"/>
              <a:t>Дата рождения</a:t>
            </a:r>
          </a:p>
          <a:p>
            <a:pPr algn="ctr"/>
            <a:r>
              <a:rPr lang="ru-RU" sz="1200" dirty="0"/>
              <a:t>__.__.1922 </a:t>
            </a:r>
          </a:p>
          <a:p>
            <a:pPr algn="ctr"/>
            <a:r>
              <a:rPr lang="ru-RU" sz="1200" dirty="0"/>
              <a:t>Место призыва</a:t>
            </a:r>
          </a:p>
          <a:p>
            <a:pPr algn="ctr"/>
            <a:r>
              <a:rPr lang="ru-RU" sz="1200" dirty="0"/>
              <a:t>Средне-</a:t>
            </a:r>
            <a:r>
              <a:rPr lang="ru-RU" sz="1200" dirty="0" err="1"/>
              <a:t>Ахтубинский</a:t>
            </a:r>
            <a:r>
              <a:rPr lang="ru-RU" sz="1200" dirty="0"/>
              <a:t> РВК, Сталинградская обл., Средне-</a:t>
            </a:r>
            <a:r>
              <a:rPr lang="ru-RU" sz="1200" dirty="0" err="1"/>
              <a:t>Ахтубинский</a:t>
            </a:r>
            <a:r>
              <a:rPr lang="ru-RU" sz="1200" dirty="0"/>
              <a:t> р-н </a:t>
            </a:r>
          </a:p>
          <a:p>
            <a:pPr algn="ctr"/>
            <a:r>
              <a:rPr lang="ru-RU" sz="1200" dirty="0"/>
              <a:t>Воинская часть</a:t>
            </a:r>
          </a:p>
          <a:p>
            <a:pPr algn="ctr"/>
            <a:r>
              <a:rPr lang="ru-RU" sz="1200" dirty="0"/>
              <a:t>44 </a:t>
            </a:r>
            <a:r>
              <a:rPr lang="ru-RU" sz="1200" dirty="0" err="1"/>
              <a:t>сп</a:t>
            </a:r>
            <a:r>
              <a:rPr lang="ru-RU" sz="1200" dirty="0"/>
              <a:t> 42 </a:t>
            </a:r>
            <a:r>
              <a:rPr lang="ru-RU" sz="1200" dirty="0" err="1"/>
              <a:t>сд</a:t>
            </a:r>
            <a:r>
              <a:rPr lang="ru-RU" sz="1200" dirty="0"/>
              <a:t> 49 А 2 </a:t>
            </a:r>
            <a:r>
              <a:rPr lang="ru-RU" sz="1200" dirty="0" err="1"/>
              <a:t>БелФ</a:t>
            </a:r>
            <a:r>
              <a:rPr lang="ru-RU" sz="1200" dirty="0"/>
              <a:t> ( 44 </a:t>
            </a:r>
            <a:r>
              <a:rPr lang="ru-RU" sz="1200" dirty="0" err="1"/>
              <a:t>сп</a:t>
            </a:r>
            <a:r>
              <a:rPr lang="ru-RU" sz="1200" dirty="0"/>
              <a:t>, 42 </a:t>
            </a:r>
            <a:r>
              <a:rPr lang="ru-RU" sz="1200" dirty="0" err="1"/>
              <a:t>сд</a:t>
            </a:r>
            <a:r>
              <a:rPr lang="ru-RU" sz="1200" dirty="0"/>
              <a:t>, 49 А, 2 </a:t>
            </a:r>
            <a:r>
              <a:rPr lang="ru-RU" sz="1200" dirty="0" err="1"/>
              <a:t>БелФ</a:t>
            </a:r>
            <a:r>
              <a:rPr lang="ru-RU" sz="1200" dirty="0"/>
              <a:t> ) </a:t>
            </a:r>
          </a:p>
          <a:p>
            <a:pPr algn="ctr"/>
            <a:r>
              <a:rPr lang="ru-RU" sz="1200" dirty="0"/>
              <a:t>Дата поступления на службу</a:t>
            </a:r>
          </a:p>
          <a:p>
            <a:pPr algn="ctr"/>
            <a:r>
              <a:rPr lang="ru-RU" sz="1200" dirty="0"/>
              <a:t>14.12.1941 </a:t>
            </a:r>
          </a:p>
          <a:p>
            <a:pPr algn="ctr"/>
            <a:r>
              <a:rPr lang="ru-RU" sz="1200" dirty="0"/>
              <a:t>Кто наградил</a:t>
            </a:r>
          </a:p>
          <a:p>
            <a:pPr algn="ctr"/>
            <a:r>
              <a:rPr lang="ru-RU" sz="1200" dirty="0"/>
              <a:t>44 </a:t>
            </a:r>
            <a:r>
              <a:rPr lang="ru-RU" sz="1200" dirty="0" err="1"/>
              <a:t>сп</a:t>
            </a:r>
            <a:r>
              <a:rPr lang="ru-RU" sz="1200" dirty="0"/>
              <a:t> ( 44 </a:t>
            </a:r>
            <a:r>
              <a:rPr lang="ru-RU" sz="1200" dirty="0" err="1"/>
              <a:t>сп</a:t>
            </a:r>
            <a:r>
              <a:rPr lang="ru-RU" sz="1200" dirty="0"/>
              <a:t>, 42 </a:t>
            </a:r>
            <a:r>
              <a:rPr lang="ru-RU" sz="1200" dirty="0" err="1"/>
              <a:t>сд</a:t>
            </a:r>
            <a:r>
              <a:rPr lang="ru-RU" sz="1200" dirty="0"/>
              <a:t>, 49 А, 2 </a:t>
            </a:r>
            <a:r>
              <a:rPr lang="ru-RU" sz="1200" dirty="0" err="1"/>
              <a:t>БелФ</a:t>
            </a:r>
            <a:r>
              <a:rPr lang="ru-RU" sz="1200" dirty="0"/>
              <a:t> ) </a:t>
            </a:r>
          </a:p>
          <a:p>
            <a:pPr algn="ctr"/>
            <a:r>
              <a:rPr lang="ru-RU" sz="1200" dirty="0"/>
              <a:t>Наименование награды</a:t>
            </a:r>
          </a:p>
          <a:p>
            <a:pPr algn="ctr"/>
            <a:r>
              <a:rPr lang="ru-RU" sz="1200" dirty="0"/>
              <a:t>Медаль «За боевые заслуги» </a:t>
            </a:r>
          </a:p>
          <a:p>
            <a:pPr algn="ctr"/>
            <a:r>
              <a:rPr lang="ru-RU" sz="1200" dirty="0"/>
              <a:t>Даты подвига</a:t>
            </a:r>
          </a:p>
          <a:p>
            <a:pPr algn="ctr"/>
            <a:r>
              <a:rPr lang="ru-RU" sz="1200" dirty="0"/>
              <a:t>23.03.1945 </a:t>
            </a:r>
          </a:p>
          <a:p>
            <a:pPr algn="ctr"/>
            <a:r>
              <a:rPr lang="ru-RU" sz="1200" dirty="0"/>
              <a:t>Номер фонда ист. информации</a:t>
            </a:r>
          </a:p>
          <a:p>
            <a:pPr algn="ctr"/>
            <a:r>
              <a:rPr lang="ru-RU" sz="1200" dirty="0"/>
              <a:t>33 </a:t>
            </a:r>
          </a:p>
          <a:p>
            <a:pPr algn="ctr"/>
            <a:r>
              <a:rPr lang="ru-RU" sz="1200" dirty="0"/>
              <a:t>Номер описи ист. информации</a:t>
            </a:r>
          </a:p>
          <a:p>
            <a:pPr algn="ctr"/>
            <a:r>
              <a:rPr lang="ru-RU" sz="1200" dirty="0"/>
              <a:t>687572 </a:t>
            </a:r>
          </a:p>
          <a:p>
            <a:pPr algn="ctr"/>
            <a:r>
              <a:rPr lang="ru-RU" sz="1200" dirty="0"/>
              <a:t>Номер дела ист. информации</a:t>
            </a:r>
          </a:p>
          <a:p>
            <a:pPr algn="ctr"/>
            <a:r>
              <a:rPr lang="ru-RU" sz="1200" dirty="0"/>
              <a:t>2086 </a:t>
            </a:r>
          </a:p>
          <a:p>
            <a:pPr algn="ctr"/>
            <a:r>
              <a:rPr lang="ru-RU" sz="1200" dirty="0"/>
              <a:t>Архив</a:t>
            </a:r>
          </a:p>
          <a:p>
            <a:pPr algn="ctr"/>
            <a:r>
              <a:rPr lang="ru-RU" sz="1200" dirty="0"/>
              <a:t>ЦАМО </a:t>
            </a:r>
          </a:p>
        </p:txBody>
      </p:sp>
    </p:spTree>
    <p:extLst>
      <p:ext uri="{BB962C8B-B14F-4D97-AF65-F5344CB8AC3E}">
        <p14:creationId xmlns:p14="http://schemas.microsoft.com/office/powerpoint/2010/main" val="2078048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Фронтовые дороги…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096" y="1915587"/>
            <a:ext cx="3813243" cy="3709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5801" y="2256817"/>
            <a:ext cx="56177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1943 году был тяжело ранен в левое предплечье. После госпиталя был переведен в 42-й стрелковый батальон,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666-ю ремонтную автобазу – шофером. В 1944 году был снова ранен осколочными снарядами. Дошел с боями до Берлина.</a:t>
            </a:r>
          </a:p>
        </p:txBody>
      </p:sp>
    </p:spTree>
    <p:extLst>
      <p:ext uri="{BB962C8B-B14F-4D97-AF65-F5344CB8AC3E}">
        <p14:creationId xmlns:p14="http://schemas.microsoft.com/office/powerpoint/2010/main" val="1252084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Боевые награды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марте 1947 года демобилизовался. Награжден медалями: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 боевые заслуги», «За победу над Германией», «30 лет Советской Армии и Флота», «30 лет Победы в Великой Отечественной войне 1941 -1945 </a:t>
            </a:r>
            <a:r>
              <a:rPr lang="ru-RU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г.г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.», «70 лет Вооруженных сил СССР», «Орденом Отечественной войны II степени». </a:t>
            </a:r>
          </a:p>
        </p:txBody>
      </p:sp>
    </p:spTree>
    <p:extLst>
      <p:ext uri="{BB962C8B-B14F-4D97-AF65-F5344CB8AC3E}">
        <p14:creationId xmlns:p14="http://schemas.microsoft.com/office/powerpoint/2010/main" val="3368721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Освоение целины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После демобилизации был направлен из воинской части в Карагандинскую область на работу в лагерь для заключенных. Работал в охране до 1953 года. В феврале началась целинная кампания и родители (отец женился в 1948 году) поехали поднимать целину. Работал шофером, возил зерно с тока на элеватор. Зимой возил стройматериалы, щитовые финские дома, теплые и удобные (мы сами жили в таком доме). А до того, как построили эти дома, родители жили в палатке, были такие ночи, когда одежда примерзала к матрацам. </a:t>
            </a:r>
          </a:p>
        </p:txBody>
      </p:sp>
    </p:spTree>
    <p:extLst>
      <p:ext uri="{BB962C8B-B14F-4D97-AF65-F5344CB8AC3E}">
        <p14:creationId xmlns:p14="http://schemas.microsoft.com/office/powerpoint/2010/main" val="3142528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121</TotalTime>
  <Words>759</Words>
  <Application>Microsoft Office PowerPoint</Application>
  <PresentationFormat>Широкоэкранный</PresentationFormat>
  <Paragraphs>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 Unicode MS</vt:lpstr>
      <vt:lpstr>Arial</vt:lpstr>
      <vt:lpstr>Impact</vt:lpstr>
      <vt:lpstr>Главное мероприятие</vt:lpstr>
      <vt:lpstr>Рассказ  о фронтовике</vt:lpstr>
      <vt:lpstr>Яркин Василий Моисеевич</vt:lpstr>
      <vt:lpstr>Презентация PowerPoint</vt:lpstr>
      <vt:lpstr>Родина-мать зовет!</vt:lpstr>
      <vt:lpstr>Из архивных данных</vt:lpstr>
      <vt:lpstr>«Память народа» – информационный ресурс</vt:lpstr>
      <vt:lpstr>Фронтовые дороги…</vt:lpstr>
      <vt:lpstr>Боевые награды</vt:lpstr>
      <vt:lpstr>Освоение целины</vt:lpstr>
      <vt:lpstr>На севере</vt:lpstr>
      <vt:lpstr>В памяти нашей семьи</vt:lpstr>
      <vt:lpstr>Список использованных материалов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жизни фронтовика</dc:title>
  <dc:creator>Rabkedr</dc:creator>
  <cp:lastModifiedBy>Rabkedr</cp:lastModifiedBy>
  <cp:revision>18</cp:revision>
  <dcterms:created xsi:type="dcterms:W3CDTF">2019-11-28T06:48:25Z</dcterms:created>
  <dcterms:modified xsi:type="dcterms:W3CDTF">2020-01-30T10:51:38Z</dcterms:modified>
</cp:coreProperties>
</file>